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984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C576FB-6DCA-487F-834F-A0BB6C22D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67DC219-65AA-4813-A9FD-AEFBCFC48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A9404A-FE46-4A37-B616-8249025F9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4891DDA-D7C4-44DF-AD85-6DDDAFA93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1057D19-77BB-4F98-B8E3-DCE975967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4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CF3BE9-6889-4F2F-A21B-AEB3D6C7E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8E12766-F8F7-4BCB-B05A-5989151B7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1CEF649-292A-4115-B44E-8DC70D0D3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B5D12F9-974D-43D2-9A9A-CB5E6DAA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74D647-E411-46AF-8192-FA522425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44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69BB751-A0D5-48C1-9C82-C38EE8263E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038BE910-53A1-443E-95EE-9F484F3E1B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8EB27BA-AD76-4243-9D2B-9B62744F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BE9F43-9270-4BE3-A098-681978140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4245CC8-42EE-43EB-B999-EFA7BF2A1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69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10748-5DD4-4180-8B26-1AFCEE08B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19916EE-9441-4D73-A105-CC6B3A612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BE49554-A38F-465B-A619-B78C1887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B874CC1-7544-436F-8F86-5E2714DF8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2F672C7-7F50-4662-A68B-C68CEA65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29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3954D0-3CBD-426B-A164-169ED9280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546B7D1-A2B5-4871-A0B8-FEE20AC23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F2036E4-CD56-425A-BEAE-427C86924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4C1339E-E062-4FD3-B124-FEF8F2E5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DD6994B-71E8-4CEF-BD46-2E590BC89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2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EFC46A-9BB7-4337-8A46-2D97CA88A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0FDBFF1-D79A-441D-A65D-D4E21E81C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38C9D53-B1A2-41B7-AB64-730F3ABBB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BAD0EAA-BFBE-42D7-8126-6F0F9B65D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3A18BE3-08B7-43E1-BE1F-A8615753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9D495FF-FE15-4328-855E-38F8858AC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044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7FA7D39-7DE8-4A04-91C0-703D1ADB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16E7994-6F8F-40FB-A364-7B009C9A4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E62D470-B1FA-43BF-931E-4238E1E8F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750631B8-AFB0-49E4-9447-740507748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B0F425A-D16F-4B04-AC2D-8672A81823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8F67DF21-54F8-43DF-8DC3-E3101092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B7D6BC50-0D68-4B6E-87A9-5CA827D55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37F48C1C-84CA-4C67-8C48-F6AC3D46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01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EDC5C9-9AEC-46C0-998E-C8A5523E6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9C8498A-1594-410F-9704-DF090678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6506EE0F-695A-4485-A17B-75CA60943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452AB8EA-814D-4324-B042-4225C3E55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35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249E3F7-887F-4F00-A300-BEAA7A97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5240AFE-3B4F-420A-AAF2-441DC894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9D0DDA8-171C-453B-9EDF-F351FE438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932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A9ECA10-4C6B-410C-9CB7-E24B99B12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68E534-F5FD-4C6A-B47D-FB1352AEB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44A28BE-E27D-4AFA-96BB-F0184734B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A89DB24-3BBE-4671-B9E6-88E66AD48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C14C8A0-2E0E-4F79-B05E-567993B4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83DB787-F0DB-4D56-821E-A6295025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640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34D387-793A-4582-A16B-801C0C928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472BD4C-92B5-469D-BADA-F4C344881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68A50C4-7F5B-4E96-8F0F-8C3DB734A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E11112E-57F4-41E8-8518-33472F545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DE5C772-59CB-440C-A993-B5EC96855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070CC76-3C3C-43E1-9DF1-7474EAC5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973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03B6E415-675D-4885-A69E-0A42DEE36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975B3ED-7EB0-4E33-960C-D380BDEA40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650F887-39EA-47FC-AA7D-2C0705A737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E5507-F168-42EF-BC73-62D7F38325FC}" type="datetimeFigureOut">
              <a:rPr lang="es-ES" smtClean="0"/>
              <a:t>31/08/2021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768887E-3748-426F-BAA8-B20FF717C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B47B6E-FB79-4F64-8831-57516CF1A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F052A-6CCE-4ABD-A0B7-B7D85E402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26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E7D4B7-EA55-4666-8230-5F33CD97A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5400" b="1" dirty="0" err="1">
                <a:latin typeface="Bell MT" panose="02020503060305020303" pitchFamily="18" charset="0"/>
              </a:rPr>
              <a:t>Projecte</a:t>
            </a:r>
            <a:r>
              <a:rPr lang="es-ES" sz="5400" b="1" dirty="0">
                <a:latin typeface="Bell MT" panose="02020503060305020303" pitchFamily="18" charset="0"/>
              </a:rPr>
              <a:t> de </a:t>
            </a:r>
            <a:r>
              <a:rPr lang="es-ES" sz="5400" b="1" dirty="0" err="1">
                <a:latin typeface="Bell MT" panose="02020503060305020303" pitchFamily="18" charset="0"/>
              </a:rPr>
              <a:t>Corresponsals</a:t>
            </a:r>
            <a:r>
              <a:rPr lang="es-ES" sz="5400" b="1" dirty="0">
                <a:latin typeface="Bell MT" panose="02020503060305020303" pitchFamily="18" charset="0"/>
              </a:rPr>
              <a:t> </a:t>
            </a:r>
            <a:r>
              <a:rPr lang="es-ES" sz="5400" b="1" dirty="0" err="1">
                <a:latin typeface="Bell MT" panose="02020503060305020303" pitchFamily="18" charset="0"/>
              </a:rPr>
              <a:t>Juvenils</a:t>
            </a:r>
            <a:r>
              <a:rPr lang="es-ES" sz="5400" b="1" dirty="0">
                <a:latin typeface="Bell MT" panose="02020503060305020303" pitchFamily="18" charset="0"/>
              </a:rPr>
              <a:t> a La Vila.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xmlns="" id="{CEBE6362-FE8B-4EFE-A628-D78746976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075" y="4756361"/>
            <a:ext cx="1803383" cy="1096751"/>
          </a:xfrm>
          <a:prstGeom prst="rect">
            <a:avLst/>
          </a:prstGeom>
        </p:spPr>
      </p:pic>
      <p:pic>
        <p:nvPicPr>
          <p:cNvPr id="1026" name="Picture 2" descr="Identidad - Generalitat Valencia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432" y="4538768"/>
            <a:ext cx="3028013" cy="1314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41" y="4785559"/>
            <a:ext cx="2338465" cy="1067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580" y="4785559"/>
            <a:ext cx="1970270" cy="141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53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1CEA63B-24A0-4287-BE2F-74A931F58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C000"/>
                </a:solidFill>
                <a:latin typeface="Bell MT" panose="02020503060305020303" pitchFamily="18" charset="0"/>
              </a:rPr>
              <a:t>¿ Qué es? ¿Qué son?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E43D079-23D3-44C0-9B71-2DE8FCE3B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" dirty="0"/>
              <a:t>E</a:t>
            </a:r>
            <a:r>
              <a:rPr lang="es-ES" dirty="0">
                <a:effectLst/>
              </a:rPr>
              <a:t>s un programa para descentralizar la información facilitándole a </a:t>
            </a:r>
            <a:r>
              <a:rPr lang="es-ES" dirty="0" smtClean="0">
                <a:effectLst/>
              </a:rPr>
              <a:t>los/as  </a:t>
            </a:r>
            <a:r>
              <a:rPr lang="es-ES" dirty="0">
                <a:effectLst/>
              </a:rPr>
              <a:t>jóvenes el acceso a ella. </a:t>
            </a:r>
          </a:p>
          <a:p>
            <a:r>
              <a:rPr lang="es-ES" dirty="0">
                <a:effectLst/>
              </a:rPr>
              <a:t>Los Corresponsales Juveniles son jóvenes estudiantes que se encargan principalmente de informar a </a:t>
            </a:r>
            <a:r>
              <a:rPr lang="es-ES" dirty="0" smtClean="0">
                <a:effectLst/>
              </a:rPr>
              <a:t>los/as  </a:t>
            </a:r>
            <a:r>
              <a:rPr lang="es-ES" dirty="0">
                <a:effectLst/>
              </a:rPr>
              <a:t>jóvenes de sus centros de las convocatorias, recursos y actividades que les puedan interesar. Se ocupan de gestionar un panel informativo y atender un Punto de Información Juvenil.</a:t>
            </a:r>
          </a:p>
          <a:p>
            <a:r>
              <a:rPr lang="es-ES" dirty="0">
                <a:effectLst/>
              </a:rPr>
              <a:t>La función </a:t>
            </a:r>
            <a:r>
              <a:rPr lang="es-ES" dirty="0" smtClean="0">
                <a:effectLst/>
              </a:rPr>
              <a:t>del/la </a:t>
            </a:r>
            <a:r>
              <a:rPr lang="es-ES" dirty="0">
                <a:effectLst/>
              </a:rPr>
              <a:t>Corresponsal es informar, coordinado con </a:t>
            </a:r>
            <a:r>
              <a:rPr lang="es-ES" dirty="0" smtClean="0">
                <a:effectLst/>
              </a:rPr>
              <a:t>el/la Informador/a </a:t>
            </a:r>
            <a:r>
              <a:rPr lang="es-ES" dirty="0">
                <a:effectLst/>
              </a:rPr>
              <a:t>Juvenil de su municipio </a:t>
            </a:r>
            <a:r>
              <a:rPr lang="es-ES" dirty="0" smtClean="0"/>
              <a:t>de</a:t>
            </a:r>
            <a:r>
              <a:rPr lang="es-ES" dirty="0" smtClean="0">
                <a:effectLst/>
              </a:rPr>
              <a:t> </a:t>
            </a:r>
            <a:r>
              <a:rPr lang="es-ES" dirty="0">
                <a:effectLst/>
              </a:rPr>
              <a:t>aquellos temas que pueden interesar a </a:t>
            </a:r>
            <a:r>
              <a:rPr lang="es-ES" dirty="0" smtClean="0">
                <a:effectLst/>
              </a:rPr>
              <a:t>los/as </a:t>
            </a:r>
            <a:r>
              <a:rPr lang="es-ES" dirty="0">
                <a:effectLst/>
              </a:rPr>
              <a:t>jóvenes: ocio y tiempo libre, alojamientos juveniles, becas y ayudas, </a:t>
            </a:r>
            <a:r>
              <a:rPr lang="es-ES" dirty="0" err="1">
                <a:effectLst/>
              </a:rPr>
              <a:t>estudios,etc</a:t>
            </a:r>
            <a:endParaRPr lang="es-ES" dirty="0">
              <a:effectLst/>
            </a:endParaRPr>
          </a:p>
          <a:p>
            <a:r>
              <a:rPr lang="es-ES" dirty="0">
                <a:effectLst/>
              </a:rPr>
              <a:t>Así mismo, tiene también otra función primordial, que es la de detectar, recopilar y transmitir las demandas y necesidades de </a:t>
            </a:r>
            <a:r>
              <a:rPr lang="es-ES" dirty="0" smtClean="0">
                <a:effectLst/>
              </a:rPr>
              <a:t>los/as  </a:t>
            </a:r>
            <a:r>
              <a:rPr lang="es-ES" dirty="0">
                <a:effectLst/>
              </a:rPr>
              <a:t>jóvenes a sus coordinadores.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644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E55D32-FF72-4F0F-B1B5-73BB1094C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¿ Cuál es su tarea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C932ACD-DA02-411F-9825-2369245D4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>
                <a:effectLst/>
              </a:rPr>
              <a:t>La labor del corresponsal es voluntaria y produce un efecto multiplicador de la información. Actúa como transmisor de la información en un doble sentido: informar y difundir los recursos sociales, económicos y culturales que, en materia de Juventud, se </a:t>
            </a:r>
            <a:r>
              <a:rPr lang="es-ES" dirty="0" smtClean="0">
                <a:effectLst/>
              </a:rPr>
              <a:t>encuentran </a:t>
            </a:r>
            <a:r>
              <a:rPr lang="es-ES" dirty="0">
                <a:effectLst/>
              </a:rPr>
              <a:t>disponibles en el ámbito de nuestra Comunidad Autónoma y, por otro lado, recoger inquietudes y preferencias de </a:t>
            </a:r>
            <a:r>
              <a:rPr lang="es-ES" dirty="0" smtClean="0">
                <a:effectLst/>
              </a:rPr>
              <a:t>los/as </a:t>
            </a:r>
            <a:r>
              <a:rPr lang="es-ES" dirty="0">
                <a:effectLst/>
              </a:rPr>
              <a:t>jóvenes del ámbito en que se mueve.</a:t>
            </a:r>
          </a:p>
          <a:p>
            <a:r>
              <a:rPr lang="es-ES" dirty="0">
                <a:effectLst/>
              </a:rPr>
              <a:t>Mantener actualizados y ordenados los soportes y demás medios (tablones informativos, boletines </a:t>
            </a:r>
            <a:r>
              <a:rPr lang="es-ES" dirty="0" smtClean="0">
                <a:effectLst/>
              </a:rPr>
              <a:t>, </a:t>
            </a:r>
            <a:r>
              <a:rPr lang="es-ES" dirty="0">
                <a:effectLst/>
              </a:rPr>
              <a:t>folletos, etc.) y hacer saber </a:t>
            </a:r>
            <a:r>
              <a:rPr lang="es-ES" dirty="0" smtClean="0"/>
              <a:t>a los/as </a:t>
            </a:r>
            <a:r>
              <a:rPr lang="es-ES" dirty="0" smtClean="0">
                <a:effectLst/>
              </a:rPr>
              <a:t> </a:t>
            </a:r>
            <a:r>
              <a:rPr lang="es-ES" dirty="0" smtClean="0">
                <a:effectLst/>
              </a:rPr>
              <a:t>jóvenes</a:t>
            </a:r>
            <a:r>
              <a:rPr lang="es-ES" dirty="0" smtClean="0">
                <a:effectLst/>
              </a:rPr>
              <a:t>, </a:t>
            </a:r>
            <a:r>
              <a:rPr lang="es-ES" dirty="0">
                <a:effectLst/>
              </a:rPr>
              <a:t>mediante reclamos, que la información de estos soportes es para ellos.</a:t>
            </a:r>
          </a:p>
          <a:p>
            <a:r>
              <a:rPr lang="es-ES" dirty="0">
                <a:effectLst/>
              </a:rPr>
              <a:t>Cooperar en la consecución de los objetivos del programa en el que participa.</a:t>
            </a:r>
          </a:p>
          <a:p>
            <a:r>
              <a:rPr lang="es-ES" dirty="0">
                <a:effectLst/>
              </a:rPr>
              <a:t>Respetar las normas internas de funcionamiento de las instituciones en que desarrolle su actividad.</a:t>
            </a:r>
          </a:p>
          <a:p>
            <a:r>
              <a:rPr lang="es-ES" dirty="0">
                <a:effectLst/>
              </a:rPr>
              <a:t>Asistir a las reuniones de coordinación que se convoquen, así como a los cursos de formación organizados.</a:t>
            </a:r>
          </a:p>
          <a:p>
            <a:r>
              <a:rPr lang="es-ES" dirty="0">
                <a:effectLst/>
              </a:rPr>
              <a:t>Mantener y atender el punto de información: presencialmente durante un recreo a la semana.</a:t>
            </a:r>
          </a:p>
          <a:p>
            <a:r>
              <a:rPr lang="es-ES" dirty="0">
                <a:effectLst/>
              </a:rPr>
              <a:t>Trabajar en contacto directo con el Tutor  o Coordinador de actividades extraescolares del centro educativo de la institución donde desarrolla su labor de Corresponsal Juvenil.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988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C93EC9-C05D-44B0-98C5-8A5606C0E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C000"/>
                </a:solidFill>
              </a:rPr>
              <a:t>¿ Para qué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EA0A7CA-4CAA-4237-B072-BE952F27D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Dinamizar el entorno inmediato </a:t>
            </a:r>
            <a:r>
              <a:rPr lang="es-ES" dirty="0" smtClean="0"/>
              <a:t>del/la </a:t>
            </a:r>
            <a:r>
              <a:rPr lang="es-ES" dirty="0"/>
              <a:t>joven</a:t>
            </a:r>
          </a:p>
          <a:p>
            <a:r>
              <a:rPr lang="es-ES" dirty="0"/>
              <a:t>Estrechar lazos Municipio/ IES</a:t>
            </a:r>
          </a:p>
          <a:p>
            <a:r>
              <a:rPr lang="es-ES" dirty="0"/>
              <a:t>Conocer las inquietudes de </a:t>
            </a:r>
            <a:r>
              <a:rPr lang="es-ES" dirty="0" smtClean="0"/>
              <a:t>los/as  </a:t>
            </a:r>
            <a:r>
              <a:rPr lang="es-ES" dirty="0"/>
              <a:t>jóvenes del municipio</a:t>
            </a:r>
          </a:p>
          <a:p>
            <a:r>
              <a:rPr lang="es-ES" dirty="0"/>
              <a:t>Crear actividades participativas por y para los jóvenes</a:t>
            </a:r>
          </a:p>
          <a:p>
            <a:r>
              <a:rPr lang="es-ES" dirty="0"/>
              <a:t>Sociedad joven, los protagonistas del futuro</a:t>
            </a:r>
          </a:p>
          <a:p>
            <a:r>
              <a:rPr lang="es-ES" dirty="0"/>
              <a:t>Ley de políticas de juventud de la C. Valenciana</a:t>
            </a:r>
          </a:p>
          <a:p>
            <a:r>
              <a:rPr lang="es-ES" dirty="0"/>
              <a:t>Voluntariado</a:t>
            </a:r>
          </a:p>
          <a:p>
            <a:r>
              <a:rPr lang="es-ES" dirty="0"/>
              <a:t>Empoderamiento</a:t>
            </a:r>
          </a:p>
          <a:p>
            <a:r>
              <a:rPr lang="es-ES" dirty="0"/>
              <a:t>Juventud concienciada</a:t>
            </a:r>
          </a:p>
        </p:txBody>
      </p:sp>
    </p:spTree>
    <p:extLst>
      <p:ext uri="{BB962C8B-B14F-4D97-AF65-F5344CB8AC3E}">
        <p14:creationId xmlns:p14="http://schemas.microsoft.com/office/powerpoint/2010/main" val="1623491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179</Words>
  <Application>Microsoft Office PowerPoint</Application>
  <PresentationFormat>Personalizado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Projecte de Corresponsals Juvenils a La Vila.</vt:lpstr>
      <vt:lpstr>¿ Qué es? ¿Qué son? </vt:lpstr>
      <vt:lpstr>¿ Cuál es su tarea ?</vt:lpstr>
      <vt:lpstr>¿ Para qué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Projecte de Corresponsals Juvenils a La Vila.</dc:title>
  <dc:creator>juanjo sedeno</dc:creator>
  <cp:lastModifiedBy>Josefa Lloret Llorca</cp:lastModifiedBy>
  <cp:revision>8</cp:revision>
  <dcterms:created xsi:type="dcterms:W3CDTF">2017-11-29T22:19:56Z</dcterms:created>
  <dcterms:modified xsi:type="dcterms:W3CDTF">2021-08-31T07:07:50Z</dcterms:modified>
</cp:coreProperties>
</file>